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2" d="100"/>
          <a:sy n="122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e ten Haaf" userId="21fa4c0d50decf45" providerId="LiveId" clId="{7FA619DD-A49C-4A45-B97E-0F5BDA0311B6}"/>
    <pc:docChg chg="undo custSel addSld delSld modSld">
      <pc:chgData name="Lene ten Haaf" userId="21fa4c0d50decf45" providerId="LiveId" clId="{7FA619DD-A49C-4A45-B97E-0F5BDA0311B6}" dt="2018-01-31T08:57:35.689" v="1270" actId="2696"/>
      <pc:docMkLst>
        <pc:docMk/>
      </pc:docMkLst>
      <pc:sldChg chg="modSp">
        <pc:chgData name="Lene ten Haaf" userId="21fa4c0d50decf45" providerId="LiveId" clId="{7FA619DD-A49C-4A45-B97E-0F5BDA0311B6}" dt="2018-01-31T08:48:51.454" v="4" actId="20577"/>
        <pc:sldMkLst>
          <pc:docMk/>
          <pc:sldMk cId="2062371681" sldId="257"/>
        </pc:sldMkLst>
        <pc:spChg chg="mod">
          <ac:chgData name="Lene ten Haaf" userId="21fa4c0d50decf45" providerId="LiveId" clId="{7FA619DD-A49C-4A45-B97E-0F5BDA0311B6}" dt="2018-01-31T08:48:51.454" v="4" actId="20577"/>
          <ac:spMkLst>
            <pc:docMk/>
            <pc:sldMk cId="2062371681" sldId="257"/>
            <ac:spMk id="3" creationId="{79F1F1F9-B689-405F-BAD8-167FAE79A823}"/>
          </ac:spMkLst>
        </pc:spChg>
      </pc:sldChg>
      <pc:sldChg chg="modSp">
        <pc:chgData name="Lene ten Haaf" userId="21fa4c0d50decf45" providerId="LiveId" clId="{7FA619DD-A49C-4A45-B97E-0F5BDA0311B6}" dt="2018-01-31T08:49:18.880" v="6" actId="20577"/>
        <pc:sldMkLst>
          <pc:docMk/>
          <pc:sldMk cId="3561176384" sldId="258"/>
        </pc:sldMkLst>
        <pc:spChg chg="mod">
          <ac:chgData name="Lene ten Haaf" userId="21fa4c0d50decf45" providerId="LiveId" clId="{7FA619DD-A49C-4A45-B97E-0F5BDA0311B6}" dt="2018-01-31T08:49:18.880" v="6" actId="20577"/>
          <ac:spMkLst>
            <pc:docMk/>
            <pc:sldMk cId="3561176384" sldId="258"/>
            <ac:spMk id="3" creationId="{79F1F1F9-B689-405F-BAD8-167FAE79A823}"/>
          </ac:spMkLst>
        </pc:spChg>
      </pc:sldChg>
      <pc:sldChg chg="modSp modAnim">
        <pc:chgData name="Lene ten Haaf" userId="21fa4c0d50decf45" providerId="LiveId" clId="{7FA619DD-A49C-4A45-B97E-0F5BDA0311B6}" dt="2018-01-31T08:51:20.239" v="10" actId="20577"/>
        <pc:sldMkLst>
          <pc:docMk/>
          <pc:sldMk cId="976179042" sldId="263"/>
        </pc:sldMkLst>
        <pc:spChg chg="mod">
          <ac:chgData name="Lene ten Haaf" userId="21fa4c0d50decf45" providerId="LiveId" clId="{7FA619DD-A49C-4A45-B97E-0F5BDA0311B6}" dt="2018-01-31T08:51:20.239" v="10" actId="20577"/>
          <ac:spMkLst>
            <pc:docMk/>
            <pc:sldMk cId="976179042" sldId="263"/>
            <ac:spMk id="3" creationId="{79F1F1F9-B689-405F-BAD8-167FAE79A823}"/>
          </ac:spMkLst>
        </pc:spChg>
      </pc:sldChg>
      <pc:sldChg chg="modSp add modAnim">
        <pc:chgData name="Lene ten Haaf" userId="21fa4c0d50decf45" providerId="LiveId" clId="{7FA619DD-A49C-4A45-B97E-0F5BDA0311B6}" dt="2018-01-31T08:52:35.716" v="281" actId="2696"/>
        <pc:sldMkLst>
          <pc:docMk/>
          <pc:sldMk cId="4263647382" sldId="264"/>
        </pc:sldMkLst>
        <pc:spChg chg="mod">
          <ac:chgData name="Lene ten Haaf" userId="21fa4c0d50decf45" providerId="LiveId" clId="{7FA619DD-A49C-4A45-B97E-0F5BDA0311B6}" dt="2018-01-31T08:52:30.390" v="279" actId="20577"/>
          <ac:spMkLst>
            <pc:docMk/>
            <pc:sldMk cId="4263647382" sldId="264"/>
            <ac:spMk id="3" creationId="{79F1F1F9-B689-405F-BAD8-167FAE79A823}"/>
          </ac:spMkLst>
        </pc:spChg>
        <pc:spChg chg="mod">
          <ac:chgData name="Lene ten Haaf" userId="21fa4c0d50decf45" providerId="LiveId" clId="{7FA619DD-A49C-4A45-B97E-0F5BDA0311B6}" dt="2018-01-31T08:51:36.113" v="13" actId="20577"/>
          <ac:spMkLst>
            <pc:docMk/>
            <pc:sldMk cId="4263647382" sldId="264"/>
            <ac:spMk id="4" creationId="{239DBFCD-31DC-4F84-A4E8-FE872DEEDD36}"/>
          </ac:spMkLst>
        </pc:spChg>
      </pc:sldChg>
      <pc:sldChg chg="modSp add modAnim">
        <pc:chgData name="Lene ten Haaf" userId="21fa4c0d50decf45" providerId="LiveId" clId="{7FA619DD-A49C-4A45-B97E-0F5BDA0311B6}" dt="2018-01-31T08:52:59.942" v="333" actId="20577"/>
        <pc:sldMkLst>
          <pc:docMk/>
          <pc:sldMk cId="905816727" sldId="265"/>
        </pc:sldMkLst>
        <pc:spChg chg="mod">
          <ac:chgData name="Lene ten Haaf" userId="21fa4c0d50decf45" providerId="LiveId" clId="{7FA619DD-A49C-4A45-B97E-0F5BDA0311B6}" dt="2018-01-31T08:52:59.942" v="333" actId="20577"/>
          <ac:spMkLst>
            <pc:docMk/>
            <pc:sldMk cId="905816727" sldId="265"/>
            <ac:spMk id="3" creationId="{79F1F1F9-B689-405F-BAD8-167FAE79A823}"/>
          </ac:spMkLst>
        </pc:spChg>
      </pc:sldChg>
      <pc:sldChg chg="modSp add modAnim">
        <pc:chgData name="Lene ten Haaf" userId="21fa4c0d50decf45" providerId="LiveId" clId="{7FA619DD-A49C-4A45-B97E-0F5BDA0311B6}" dt="2018-01-31T08:53:44.597" v="470" actId="2696"/>
        <pc:sldMkLst>
          <pc:docMk/>
          <pc:sldMk cId="3925460982" sldId="266"/>
        </pc:sldMkLst>
        <pc:spChg chg="mod">
          <ac:chgData name="Lene ten Haaf" userId="21fa4c0d50decf45" providerId="LiveId" clId="{7FA619DD-A49C-4A45-B97E-0F5BDA0311B6}" dt="2018-01-31T08:53:38.630" v="468" actId="20577"/>
          <ac:spMkLst>
            <pc:docMk/>
            <pc:sldMk cId="3925460982" sldId="266"/>
            <ac:spMk id="3" creationId="{79F1F1F9-B689-405F-BAD8-167FAE79A823}"/>
          </ac:spMkLst>
        </pc:spChg>
      </pc:sldChg>
      <pc:sldChg chg="modSp add modAnim">
        <pc:chgData name="Lene ten Haaf" userId="21fa4c0d50decf45" providerId="LiveId" clId="{7FA619DD-A49C-4A45-B97E-0F5BDA0311B6}" dt="2018-01-31T08:54:52.277" v="727" actId="2696"/>
        <pc:sldMkLst>
          <pc:docMk/>
          <pc:sldMk cId="1769741756" sldId="268"/>
        </pc:sldMkLst>
        <pc:spChg chg="mod">
          <ac:chgData name="Lene ten Haaf" userId="21fa4c0d50decf45" providerId="LiveId" clId="{7FA619DD-A49C-4A45-B97E-0F5BDA0311B6}" dt="2018-01-31T08:54:42.017" v="724" actId="20577"/>
          <ac:spMkLst>
            <pc:docMk/>
            <pc:sldMk cId="1769741756" sldId="268"/>
            <ac:spMk id="3" creationId="{79F1F1F9-B689-405F-BAD8-167FAE79A823}"/>
          </ac:spMkLst>
        </pc:spChg>
      </pc:sldChg>
      <pc:sldChg chg="modSp add modAnim">
        <pc:chgData name="Lene ten Haaf" userId="21fa4c0d50decf45" providerId="LiveId" clId="{7FA619DD-A49C-4A45-B97E-0F5BDA0311B6}" dt="2018-01-31T08:56:25.976" v="1068" actId="2696"/>
        <pc:sldMkLst>
          <pc:docMk/>
          <pc:sldMk cId="1709509417" sldId="269"/>
        </pc:sldMkLst>
        <pc:spChg chg="mod">
          <ac:chgData name="Lene ten Haaf" userId="21fa4c0d50decf45" providerId="LiveId" clId="{7FA619DD-A49C-4A45-B97E-0F5BDA0311B6}" dt="2018-01-31T08:56:21.926" v="1066" actId="20577"/>
          <ac:spMkLst>
            <pc:docMk/>
            <pc:sldMk cId="1709509417" sldId="269"/>
            <ac:spMk id="3" creationId="{79F1F1F9-B689-405F-BAD8-167FAE79A823}"/>
          </ac:spMkLst>
        </pc:spChg>
        <pc:spChg chg="mod">
          <ac:chgData name="Lene ten Haaf" userId="21fa4c0d50decf45" providerId="LiveId" clId="{7FA619DD-A49C-4A45-B97E-0F5BDA0311B6}" dt="2018-01-31T08:55:14.879" v="732" actId="20577"/>
          <ac:spMkLst>
            <pc:docMk/>
            <pc:sldMk cId="1709509417" sldId="269"/>
            <ac:spMk id="4" creationId="{239DBFCD-31DC-4F84-A4E8-FE872DEEDD36}"/>
          </ac:spMkLst>
        </pc:spChg>
      </pc:sldChg>
      <pc:sldChg chg="modSp add modAnim">
        <pc:chgData name="Lene ten Haaf" userId="21fa4c0d50decf45" providerId="LiveId" clId="{7FA619DD-A49C-4A45-B97E-0F5BDA0311B6}" dt="2018-01-31T08:57:33.704" v="1269" actId="2696"/>
        <pc:sldMkLst>
          <pc:docMk/>
          <pc:sldMk cId="3241750114" sldId="270"/>
        </pc:sldMkLst>
        <pc:spChg chg="mod">
          <ac:chgData name="Lene ten Haaf" userId="21fa4c0d50decf45" providerId="LiveId" clId="{7FA619DD-A49C-4A45-B97E-0F5BDA0311B6}" dt="2018-01-31T08:57:18.441" v="1267" actId="20577"/>
          <ac:spMkLst>
            <pc:docMk/>
            <pc:sldMk cId="3241750114" sldId="270"/>
            <ac:spMk id="3" creationId="{79F1F1F9-B689-405F-BAD8-167FAE79A823}"/>
          </ac:spMkLst>
        </pc:spChg>
      </pc:sldChg>
    </pc:docChg>
  </pc:docChgLst>
  <pc:docChgLst>
    <pc:chgData name="Lene ten Haaf" userId="21fa4c0d50decf45" providerId="LiveId" clId="{B6456E3D-0D81-4FCC-A2F3-1130846EC242}"/>
    <pc:docChg chg="custSel modSld">
      <pc:chgData name="Lene ten Haaf" userId="21fa4c0d50decf45" providerId="LiveId" clId="{B6456E3D-0D81-4FCC-A2F3-1130846EC242}" dt="2018-02-06T19:30:16.313" v="22" actId="1076"/>
      <pc:docMkLst>
        <pc:docMk/>
      </pc:docMkLst>
      <pc:sldChg chg="addSp modSp setBg">
        <pc:chgData name="Lene ten Haaf" userId="21fa4c0d50decf45" providerId="LiveId" clId="{B6456E3D-0D81-4FCC-A2F3-1130846EC242}" dt="2018-02-06T19:30:16.313" v="22" actId="1076"/>
        <pc:sldMkLst>
          <pc:docMk/>
          <pc:sldMk cId="872779059" sldId="256"/>
        </pc:sldMkLst>
        <pc:spChg chg="mod">
          <ac:chgData name="Lene ten Haaf" userId="21fa4c0d50decf45" providerId="LiveId" clId="{B6456E3D-0D81-4FCC-A2F3-1130846EC242}" dt="2018-02-06T19:30:13.380" v="21" actId="1076"/>
          <ac:spMkLst>
            <pc:docMk/>
            <pc:sldMk cId="872779059" sldId="256"/>
            <ac:spMk id="2" creationId="{313B8BC9-0227-4C2F-BC5C-8445FBCC89EF}"/>
          </ac:spMkLst>
        </pc:spChg>
        <pc:spChg chg="mod">
          <ac:chgData name="Lene ten Haaf" userId="21fa4c0d50decf45" providerId="LiveId" clId="{B6456E3D-0D81-4FCC-A2F3-1130846EC242}" dt="2018-02-06T19:30:16.313" v="22" actId="1076"/>
          <ac:spMkLst>
            <pc:docMk/>
            <pc:sldMk cId="872779059" sldId="256"/>
            <ac:spMk id="3" creationId="{E48D751E-82EA-4DF5-960D-072F9E1FA9B8}"/>
          </ac:spMkLst>
        </pc:spChg>
        <pc:picChg chg="add mod">
          <ac:chgData name="Lene ten Haaf" userId="21fa4c0d50decf45" providerId="LiveId" clId="{B6456E3D-0D81-4FCC-A2F3-1130846EC242}" dt="2018-02-06T19:27:31.946" v="2" actId="14100"/>
          <ac:picMkLst>
            <pc:docMk/>
            <pc:sldMk cId="872779059" sldId="256"/>
            <ac:picMk id="1026" creationId="{54353553-9FEE-4BDD-9939-FC117745910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8CA9B2-6EC8-4361-B9CF-6C36A481E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1C66E27D-C08E-4B43-AAC2-1472784A9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8EE1AED-8722-4215-A221-334788C0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18AD24E-700A-4BA6-B9C3-382FAEE27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E8B7249-179D-4CA8-9432-950EA1AD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135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1F05890-FF47-4F8B-AE35-53CDF250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A8ECF23-B8C7-42F6-A2EF-D5F26ABF1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FF9DB3C-1DB3-4BAB-957F-221E858F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77B2B51-2AFF-4D8C-97A3-5CD310CB3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7853B62-6926-4AF4-80D0-B126C598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651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40B8E063-1D31-430F-B226-60806AC2A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992C96B8-1796-4A68-ADA1-74C6959D3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8D5C4FB-9F20-4E51-9C49-21565526D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26BFA10-C325-4B35-A4D5-B7E82CCE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022277C-F51F-4E27-8727-13012813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473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F6B3D21-15CF-4A53-B539-1D7D1655E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93B5DCE-6B70-450F-B55C-CC0CA54E1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3AC0851-46E0-46AB-8636-59389BC73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8266399-C921-4D29-AD54-F5B5AFB5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C96E28C-CEC8-4C51-9B05-BE915CF57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749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BDC4458-995D-4A8B-B282-02D61A0D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C45535A-61AA-4B02-9C38-601A16E0C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7BF591F-968E-4016-B8FA-1F8C02B04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1F44E56-75C1-4F4E-B5AB-B9076C80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D885F01-76C9-4BF5-8F76-15853574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869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F2AD9A4-7060-496A-9A88-D0AA7FFC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D5335C0-CDA6-478C-80B2-C359B6E2F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297D844E-7704-4E44-9C6A-A3585178C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2DA4624A-1BAD-423A-95AC-8744C4F8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75649FB5-A5CE-4598-A897-EA67AC07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174FF689-8320-4FE3-87BC-CF76C3AA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199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653C3F-194B-4881-861F-05115190E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A4053F6B-18B8-4874-84BE-02F5DEAB7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C5BD1EAA-D6F0-4457-BCE4-4670FD518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C6B3D7A5-1E2A-4EC6-9EF4-068AA9C3A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7BAF4AA8-3924-40BE-912A-52619329C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8B4E905A-379B-4357-9AE3-B140AA6DE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AB4C28CC-A5AF-4EF0-84DC-944A2F4B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725BE900-073D-47F4-81AD-E06EA186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048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EB7046D-E119-4387-8CF2-804F9311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9CC20345-9EEB-44C1-A743-6873E82B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BCE54FA3-90C0-4A25-AB68-49A10D2D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30BB5FFE-91E4-4B5D-AB85-9CC2961D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899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42E72AC3-C77D-4876-9F51-B0C6D76A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9FB8C811-31A6-42DF-B77F-48E13A87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7FDC2576-299F-4DA3-97CF-5D9AC148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018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DBD6EA-2FA6-4D7A-8627-07D565534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BA0F153-ADAC-4336-939B-331BFE35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1968422F-1EBC-493E-86DF-55FDA99FA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1F58E48A-9120-4CCF-92A1-F72D6BF99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2FF0F088-45C7-4C14-B1D3-75B8321A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3D194F84-DDF6-461A-B734-097DE757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035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AF8303-23CB-4CB6-83B1-A1D6B3D8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1DCEB71E-CBA7-4287-8DF1-AD9B129DE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40117B3D-A827-465B-B57F-90CFA0F3E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C988EB2D-EF03-4116-AD98-424660B6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2727EA3E-1BFB-46BF-BBF2-17C17EAB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03E9BEF2-D8EF-43E8-B1C6-26D2206C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046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3CD4E3A5-15BA-41F6-99ED-086E4CC4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DC3A3641-4E5E-417A-92A4-585E78E94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7424BBA-F9E9-4E6A-BC1C-48B46E934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66301-0623-4E77-8C57-E43EFF7B5CCF}" type="datetimeFigureOut">
              <a:rPr lang="nl-BE" smtClean="0"/>
              <a:t>3/08/2018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8DCC410-C6AF-43C6-8034-A9601B741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1963B08-3B66-4BA3-8AED-456DA7718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D996E-28F8-42C2-B89C-970D8C6428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440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13B8BC9-0227-4C2F-BC5C-8445FBCC8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2520" y="1688397"/>
            <a:ext cx="4295480" cy="2743200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chemeClr val="bg1"/>
                </a:solidFill>
              </a:rPr>
              <a:t>Cicero</a:t>
            </a:r>
            <a:r>
              <a:rPr lang="nl-BE" dirty="0">
                <a:solidFill>
                  <a:schemeClr val="bg1"/>
                </a:solidFill>
              </a:rPr>
              <a:t/>
            </a:r>
            <a:br>
              <a:rPr lang="nl-BE" dirty="0">
                <a:solidFill>
                  <a:schemeClr val="bg1"/>
                </a:solidFill>
              </a:rPr>
            </a:br>
            <a:r>
              <a:rPr lang="nl-BE" i="1" dirty="0">
                <a:solidFill>
                  <a:schemeClr val="bg1"/>
                </a:solidFill>
              </a:rPr>
              <a:t>Pro </a:t>
            </a:r>
            <a:r>
              <a:rPr lang="nl-BE" i="1" dirty="0" err="1">
                <a:solidFill>
                  <a:schemeClr val="bg1"/>
                </a:solidFill>
              </a:rPr>
              <a:t>Roscio</a:t>
            </a:r>
            <a:r>
              <a:rPr lang="nl-BE" i="1" dirty="0">
                <a:solidFill>
                  <a:schemeClr val="bg1"/>
                </a:solidFill>
              </a:rPr>
              <a:t> </a:t>
            </a:r>
            <a:r>
              <a:rPr lang="nl-BE" i="1" dirty="0" err="1">
                <a:solidFill>
                  <a:schemeClr val="bg1"/>
                </a:solidFill>
              </a:rPr>
              <a:t>Amerino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E48D751E-82EA-4DF5-960D-072F9E1FA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2520" y="4431597"/>
            <a:ext cx="4295480" cy="16557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Narratio 15-18</a:t>
            </a:r>
            <a:endParaRPr lang="nl-BE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Afbeeldingsresultaat voor cicero">
            <a:extLst>
              <a:ext uri="{FF2B5EF4-FFF2-40B4-BE49-F238E27FC236}">
                <a16:creationId xmlns:a16="http://schemas.microsoft.com/office/drawing/2014/main" xmlns="" id="{54353553-9FEE-4BDD-9939-FC1177459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9"/>
            <a:ext cx="5334000" cy="685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77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 err="1"/>
              <a:t>Neque</a:t>
            </a:r>
            <a:r>
              <a:rPr lang="nl-BE" sz="2400" dirty="0"/>
              <a:t> </a:t>
            </a:r>
            <a:r>
              <a:rPr lang="nl-BE" sz="2400" dirty="0" err="1"/>
              <a:t>enim</a:t>
            </a:r>
            <a:r>
              <a:rPr lang="nl-BE" sz="2400" dirty="0"/>
              <a:t>, </a:t>
            </a:r>
            <a:r>
              <a:rPr lang="nl-BE" sz="2400" dirty="0" err="1"/>
              <a:t>iudices</a:t>
            </a:r>
            <a:r>
              <a:rPr lang="nl-BE" sz="2400" dirty="0"/>
              <a:t>, </a:t>
            </a:r>
            <a:r>
              <a:rPr lang="nl-BE" sz="2400" dirty="0" err="1"/>
              <a:t>iniuria</a:t>
            </a:r>
            <a:r>
              <a:rPr lang="nl-BE" sz="2400" dirty="0"/>
              <a:t> </a:t>
            </a:r>
            <a:r>
              <a:rPr lang="nl-BE" sz="2400" dirty="0" err="1"/>
              <a:t>metuebat</a:t>
            </a:r>
            <a:r>
              <a:rPr lang="nl-B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816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Nam duo </a:t>
            </a:r>
            <a:r>
              <a:rPr lang="nl-BE" sz="2400" dirty="0" err="1"/>
              <a:t>isti</a:t>
            </a:r>
            <a:r>
              <a:rPr lang="nl-BE" sz="2400" dirty="0"/>
              <a:t> </a:t>
            </a:r>
            <a:r>
              <a:rPr lang="nl-BE" sz="2400" dirty="0" err="1"/>
              <a:t>sunt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T. </a:t>
            </a:r>
            <a:r>
              <a:rPr lang="nl-BE" sz="2400" dirty="0" err="1"/>
              <a:t>Roscii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(quorum </a:t>
            </a:r>
            <a:r>
              <a:rPr lang="nl-BE" sz="2400" dirty="0" err="1"/>
              <a:t>alteri</a:t>
            </a:r>
            <a:r>
              <a:rPr lang="nl-BE" sz="2400" dirty="0"/>
              <a:t> </a:t>
            </a:r>
            <a:r>
              <a:rPr lang="nl-BE" sz="2400" dirty="0" err="1"/>
              <a:t>Capitoni</a:t>
            </a:r>
            <a:r>
              <a:rPr lang="nl-BE" sz="2400" dirty="0"/>
              <a:t> </a:t>
            </a:r>
            <a:r>
              <a:rPr lang="nl-BE" sz="2400" dirty="0" err="1"/>
              <a:t>cognomen</a:t>
            </a:r>
            <a:r>
              <a:rPr lang="nl-BE" sz="2400" dirty="0"/>
              <a:t> </a:t>
            </a:r>
            <a:r>
              <a:rPr lang="nl-BE" sz="2400" dirty="0" err="1"/>
              <a:t>est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iste</a:t>
            </a:r>
            <a:r>
              <a:rPr lang="nl-BE" sz="2400" dirty="0"/>
              <a:t>, </a:t>
            </a:r>
            <a:r>
              <a:rPr lang="nl-BE" sz="2400" dirty="0" err="1"/>
              <a:t>qui</a:t>
            </a:r>
            <a:r>
              <a:rPr lang="nl-BE" sz="2400" dirty="0"/>
              <a:t> </a:t>
            </a:r>
            <a:r>
              <a:rPr lang="nl-BE" sz="2400" dirty="0" err="1"/>
              <a:t>adest</a:t>
            </a:r>
            <a:r>
              <a:rPr lang="nl-BE" sz="2400" dirty="0"/>
              <a:t>, Magnus </a:t>
            </a:r>
            <a:r>
              <a:rPr lang="nl-BE" sz="2400" dirty="0" err="1"/>
              <a:t>vocatur</a:t>
            </a:r>
            <a:r>
              <a:rPr lang="nl-BE" sz="2400" dirty="0"/>
              <a:t>)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homines</a:t>
            </a:r>
            <a:r>
              <a:rPr lang="nl-BE" sz="2400" dirty="0"/>
              <a:t> </a:t>
            </a:r>
            <a:r>
              <a:rPr lang="nl-BE" sz="2400" dirty="0" err="1"/>
              <a:t>eius</a:t>
            </a:r>
            <a:r>
              <a:rPr lang="nl-BE" sz="2400" dirty="0"/>
              <a:t> modi:</a:t>
            </a:r>
          </a:p>
        </p:txBody>
      </p:sp>
    </p:spTree>
    <p:extLst>
      <p:ext uri="{BB962C8B-B14F-4D97-AF65-F5344CB8AC3E}">
        <p14:creationId xmlns:p14="http://schemas.microsoft.com/office/powerpoint/2010/main" val="392546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400" dirty="0"/>
              <a:t>Nam duo </a:t>
            </a:r>
            <a:r>
              <a:rPr lang="nl-BE" sz="2400" dirty="0" err="1"/>
              <a:t>isti</a:t>
            </a:r>
            <a:r>
              <a:rPr lang="nl-BE" sz="2400" dirty="0"/>
              <a:t> </a:t>
            </a:r>
            <a:r>
              <a:rPr lang="nl-BE" sz="2400" dirty="0" err="1"/>
              <a:t>sunt</a:t>
            </a:r>
            <a:endParaRPr lang="nl-BE" sz="2400" dirty="0"/>
          </a:p>
          <a:p>
            <a:pPr marL="0" indent="0">
              <a:buNone/>
            </a:pPr>
            <a:r>
              <a:rPr lang="nl-BE" sz="2400" dirty="0"/>
              <a:t>T. </a:t>
            </a:r>
            <a:r>
              <a:rPr lang="nl-BE" sz="2400" dirty="0" err="1"/>
              <a:t>Roscii</a:t>
            </a:r>
            <a:endParaRPr lang="nl-BE" sz="2400" dirty="0"/>
          </a:p>
          <a:p>
            <a:pPr marL="0" indent="0">
              <a:buNone/>
            </a:pPr>
            <a:r>
              <a:rPr lang="nl-BE" sz="2400" dirty="0"/>
              <a:t>(quorum </a:t>
            </a:r>
            <a:r>
              <a:rPr lang="nl-BE" sz="2400" dirty="0" err="1"/>
              <a:t>alteri</a:t>
            </a:r>
            <a:r>
              <a:rPr lang="nl-BE" sz="2400" dirty="0"/>
              <a:t> </a:t>
            </a:r>
            <a:r>
              <a:rPr lang="nl-BE" sz="2400" dirty="0" err="1"/>
              <a:t>Capitoni</a:t>
            </a:r>
            <a:r>
              <a:rPr lang="nl-BE" sz="2400" dirty="0"/>
              <a:t> </a:t>
            </a:r>
            <a:r>
              <a:rPr lang="nl-BE" sz="2400" dirty="0" err="1"/>
              <a:t>cognomen</a:t>
            </a:r>
            <a:r>
              <a:rPr lang="nl-BE" sz="2400" dirty="0"/>
              <a:t> </a:t>
            </a:r>
            <a:r>
              <a:rPr lang="nl-BE" sz="2400" dirty="0" err="1"/>
              <a:t>est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r>
              <a:rPr lang="nl-BE" sz="2400" dirty="0" err="1"/>
              <a:t>iste</a:t>
            </a:r>
            <a:r>
              <a:rPr lang="nl-BE" sz="2400" dirty="0"/>
              <a:t>, </a:t>
            </a:r>
            <a:r>
              <a:rPr lang="nl-BE" sz="2400" dirty="0" err="1"/>
              <a:t>qui</a:t>
            </a:r>
            <a:r>
              <a:rPr lang="nl-BE" sz="2400" dirty="0"/>
              <a:t> </a:t>
            </a:r>
            <a:r>
              <a:rPr lang="nl-BE" sz="2400" dirty="0" err="1"/>
              <a:t>adest</a:t>
            </a:r>
            <a:r>
              <a:rPr lang="nl-BE" sz="2400" dirty="0"/>
              <a:t>, Magnus </a:t>
            </a:r>
            <a:r>
              <a:rPr lang="nl-BE" sz="2400" dirty="0" err="1"/>
              <a:t>vocatur</a:t>
            </a:r>
            <a:r>
              <a:rPr lang="nl-BE" sz="2400" dirty="0"/>
              <a:t>)</a:t>
            </a:r>
          </a:p>
          <a:p>
            <a:pPr marL="0" indent="0">
              <a:buNone/>
            </a:pPr>
            <a:r>
              <a:rPr lang="nl-BE" sz="2400" dirty="0" err="1"/>
              <a:t>homines</a:t>
            </a:r>
            <a:r>
              <a:rPr lang="nl-BE" sz="2400" dirty="0"/>
              <a:t> </a:t>
            </a:r>
            <a:r>
              <a:rPr lang="nl-BE" sz="2400" dirty="0" err="1"/>
              <a:t>eius</a:t>
            </a:r>
            <a:r>
              <a:rPr lang="nl-BE" sz="2400" dirty="0"/>
              <a:t> modi: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alter </a:t>
            </a:r>
            <a:r>
              <a:rPr lang="nl-BE" sz="2400" dirty="0" err="1"/>
              <a:t>plurimarum</a:t>
            </a:r>
            <a:r>
              <a:rPr lang="nl-BE" sz="2400" dirty="0"/>
              <a:t> </a:t>
            </a:r>
            <a:r>
              <a:rPr lang="nl-BE" sz="2400" dirty="0" err="1"/>
              <a:t>palmarum</a:t>
            </a:r>
            <a:r>
              <a:rPr lang="nl-BE" sz="2400" dirty="0"/>
              <a:t> </a:t>
            </a:r>
            <a:r>
              <a:rPr lang="nl-BE" sz="2400" dirty="0" err="1"/>
              <a:t>vetus</a:t>
            </a:r>
            <a:r>
              <a:rPr lang="nl-BE" sz="2400" dirty="0"/>
              <a:t> </a:t>
            </a:r>
            <a:r>
              <a:rPr lang="nl-BE" sz="2400" dirty="0" err="1"/>
              <a:t>ac</a:t>
            </a:r>
            <a:r>
              <a:rPr lang="nl-BE" sz="2400" dirty="0"/>
              <a:t> nobilis gladiator </a:t>
            </a:r>
            <a:r>
              <a:rPr lang="nl-BE" sz="2400" dirty="0" err="1"/>
              <a:t>habetur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hic</a:t>
            </a:r>
            <a:r>
              <a:rPr lang="nl-BE" sz="2400" dirty="0"/>
              <a:t> </a:t>
            </a:r>
            <a:r>
              <a:rPr lang="nl-BE" sz="2400" dirty="0" err="1"/>
              <a:t>autem</a:t>
            </a:r>
            <a:r>
              <a:rPr lang="nl-BE" sz="2400" dirty="0"/>
              <a:t> </a:t>
            </a:r>
            <a:r>
              <a:rPr lang="nl-BE" sz="2400" dirty="0" err="1"/>
              <a:t>nuper</a:t>
            </a:r>
            <a:r>
              <a:rPr lang="nl-BE" sz="2400" dirty="0"/>
              <a:t> se ad </a:t>
            </a:r>
            <a:r>
              <a:rPr lang="nl-BE" sz="2400" dirty="0" err="1"/>
              <a:t>eum</a:t>
            </a:r>
            <a:r>
              <a:rPr lang="nl-BE" sz="2400" dirty="0"/>
              <a:t> </a:t>
            </a:r>
            <a:r>
              <a:rPr lang="nl-BE" sz="2400" dirty="0" err="1"/>
              <a:t>lanistam</a:t>
            </a:r>
            <a:r>
              <a:rPr lang="nl-BE" sz="2400" dirty="0"/>
              <a:t> </a:t>
            </a:r>
            <a:r>
              <a:rPr lang="nl-BE" sz="2400" dirty="0" err="1"/>
              <a:t>contulit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quique</a:t>
            </a:r>
            <a:r>
              <a:rPr lang="nl-BE" sz="2400" dirty="0"/>
              <a:t> ante </a:t>
            </a:r>
            <a:r>
              <a:rPr lang="nl-BE" sz="2400" dirty="0" err="1"/>
              <a:t>hanc</a:t>
            </a:r>
            <a:r>
              <a:rPr lang="nl-BE" sz="2400" dirty="0"/>
              <a:t> </a:t>
            </a:r>
            <a:r>
              <a:rPr lang="nl-BE" sz="2400" dirty="0" err="1"/>
              <a:t>pugnam</a:t>
            </a:r>
            <a:r>
              <a:rPr lang="nl-BE" sz="2400" dirty="0"/>
              <a:t> </a:t>
            </a:r>
            <a:r>
              <a:rPr lang="nl-BE" sz="2400" dirty="0" err="1"/>
              <a:t>tiro</a:t>
            </a:r>
            <a:r>
              <a:rPr lang="nl-BE" sz="2400" dirty="0"/>
              <a:t> </a:t>
            </a:r>
            <a:r>
              <a:rPr lang="nl-BE" sz="2400" dirty="0" err="1"/>
              <a:t>esset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quod</a:t>
            </a:r>
            <a:r>
              <a:rPr lang="nl-BE" sz="2400" dirty="0"/>
              <a:t> </a:t>
            </a:r>
            <a:r>
              <a:rPr lang="nl-BE" sz="2400" dirty="0" err="1"/>
              <a:t>sciam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facile</a:t>
            </a:r>
            <a:r>
              <a:rPr lang="nl-BE" sz="2400" dirty="0"/>
              <a:t> </a:t>
            </a:r>
            <a:r>
              <a:rPr lang="nl-BE" sz="2400" dirty="0" err="1"/>
              <a:t>ipsum</a:t>
            </a:r>
            <a:r>
              <a:rPr lang="nl-BE" sz="2400" dirty="0"/>
              <a:t> </a:t>
            </a:r>
            <a:r>
              <a:rPr lang="nl-BE" sz="2400" dirty="0" err="1"/>
              <a:t>magistrum</a:t>
            </a:r>
            <a:r>
              <a:rPr lang="nl-BE" sz="2400" dirty="0"/>
              <a:t> </a:t>
            </a:r>
            <a:r>
              <a:rPr lang="nl-BE" sz="2400" dirty="0" err="1"/>
              <a:t>scelere</a:t>
            </a:r>
            <a:r>
              <a:rPr lang="nl-BE" sz="2400" dirty="0"/>
              <a:t> </a:t>
            </a:r>
            <a:r>
              <a:rPr lang="nl-BE" sz="2400" dirty="0" err="1"/>
              <a:t>audaciaque</a:t>
            </a:r>
            <a:r>
              <a:rPr lang="nl-BE" sz="2400" dirty="0"/>
              <a:t> </a:t>
            </a:r>
            <a:r>
              <a:rPr lang="nl-BE" sz="2400" dirty="0" err="1"/>
              <a:t>superavit</a:t>
            </a:r>
            <a:r>
              <a:rPr lang="nl-B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974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400" dirty="0"/>
              <a:t>Nam cum </a:t>
            </a:r>
            <a:r>
              <a:rPr lang="nl-BE" sz="2400" dirty="0" err="1"/>
              <a:t>hic</a:t>
            </a:r>
            <a:r>
              <a:rPr lang="nl-BE" sz="2400" dirty="0"/>
              <a:t> </a:t>
            </a:r>
            <a:r>
              <a:rPr lang="nl-BE" sz="2400" dirty="0" err="1"/>
              <a:t>Sex</a:t>
            </a:r>
            <a:r>
              <a:rPr lang="nl-BE" sz="2400" dirty="0"/>
              <a:t>. </a:t>
            </a:r>
            <a:r>
              <a:rPr lang="nl-BE" sz="2400" dirty="0" err="1"/>
              <a:t>Roscius</a:t>
            </a:r>
            <a:r>
              <a:rPr lang="nl-BE" sz="2400" dirty="0"/>
              <a:t> </a:t>
            </a:r>
            <a:r>
              <a:rPr lang="nl-BE" sz="2400" dirty="0" err="1"/>
              <a:t>esset</a:t>
            </a:r>
            <a:r>
              <a:rPr lang="nl-BE" sz="2400" dirty="0"/>
              <a:t> </a:t>
            </a:r>
            <a:r>
              <a:rPr lang="nl-BE" sz="2400" dirty="0" err="1"/>
              <a:t>Ameriae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T. </a:t>
            </a:r>
            <a:r>
              <a:rPr lang="nl-BE" sz="2400" dirty="0" err="1"/>
              <a:t>Autem</a:t>
            </a:r>
            <a:r>
              <a:rPr lang="nl-BE" sz="2400" dirty="0"/>
              <a:t> </a:t>
            </a:r>
            <a:r>
              <a:rPr lang="nl-BE" sz="2400" dirty="0" err="1"/>
              <a:t>iste</a:t>
            </a:r>
            <a:r>
              <a:rPr lang="nl-BE" sz="2400" dirty="0"/>
              <a:t> </a:t>
            </a:r>
            <a:r>
              <a:rPr lang="nl-BE" sz="2400" dirty="0" err="1"/>
              <a:t>Roscius</a:t>
            </a:r>
            <a:r>
              <a:rPr lang="nl-BE" sz="2400" dirty="0"/>
              <a:t> </a:t>
            </a:r>
            <a:r>
              <a:rPr lang="nl-BE" sz="2400" dirty="0" err="1"/>
              <a:t>Romae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cum </a:t>
            </a:r>
            <a:r>
              <a:rPr lang="nl-BE" sz="2400" dirty="0" err="1"/>
              <a:t>hic</a:t>
            </a:r>
            <a:r>
              <a:rPr lang="nl-BE" sz="2400" dirty="0"/>
              <a:t> </a:t>
            </a:r>
            <a:r>
              <a:rPr lang="nl-BE" sz="2400" dirty="0" err="1"/>
              <a:t>filius</a:t>
            </a:r>
            <a:r>
              <a:rPr lang="nl-BE" sz="2400" dirty="0"/>
              <a:t> </a:t>
            </a:r>
            <a:r>
              <a:rPr lang="nl-BE" sz="2400" dirty="0" err="1"/>
              <a:t>assiduus</a:t>
            </a:r>
            <a:r>
              <a:rPr lang="nl-BE" sz="2400" dirty="0"/>
              <a:t> in </a:t>
            </a:r>
            <a:r>
              <a:rPr lang="nl-BE" sz="2400" dirty="0" err="1"/>
              <a:t>praediis</a:t>
            </a:r>
            <a:r>
              <a:rPr lang="nl-BE" sz="2400" dirty="0"/>
              <a:t> </a:t>
            </a:r>
            <a:r>
              <a:rPr lang="nl-BE" sz="2400" dirty="0" err="1"/>
              <a:t>esset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cumque</a:t>
            </a:r>
            <a:r>
              <a:rPr lang="nl-BE" sz="2400" dirty="0"/>
              <a:t> se </a:t>
            </a:r>
            <a:r>
              <a:rPr lang="nl-BE" sz="2400" dirty="0" err="1"/>
              <a:t>voluntate</a:t>
            </a:r>
            <a:r>
              <a:rPr lang="nl-BE" sz="2400" dirty="0"/>
              <a:t> </a:t>
            </a:r>
            <a:r>
              <a:rPr lang="nl-BE" sz="2400" dirty="0" err="1"/>
              <a:t>patris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rei </a:t>
            </a:r>
            <a:r>
              <a:rPr lang="nl-BE" sz="2400" dirty="0" err="1"/>
              <a:t>familiari</a:t>
            </a:r>
            <a:r>
              <a:rPr lang="nl-BE" sz="2400" dirty="0"/>
              <a:t> </a:t>
            </a:r>
            <a:r>
              <a:rPr lang="nl-BE" sz="2400" dirty="0" err="1"/>
              <a:t>vitaeque</a:t>
            </a:r>
            <a:r>
              <a:rPr lang="nl-BE" sz="2400" dirty="0"/>
              <a:t> </a:t>
            </a:r>
            <a:r>
              <a:rPr lang="nl-BE" sz="2400" dirty="0" err="1"/>
              <a:t>rusticae</a:t>
            </a:r>
            <a:r>
              <a:rPr lang="nl-BE" sz="2400" dirty="0"/>
              <a:t> </a:t>
            </a:r>
            <a:r>
              <a:rPr lang="nl-BE" sz="2400" dirty="0" err="1"/>
              <a:t>dedisset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ipse</a:t>
            </a:r>
            <a:r>
              <a:rPr lang="nl-BE" sz="2400" dirty="0"/>
              <a:t> </a:t>
            </a:r>
            <a:r>
              <a:rPr lang="nl-BE" sz="2400" dirty="0" err="1"/>
              <a:t>autem</a:t>
            </a:r>
            <a:r>
              <a:rPr lang="nl-BE" sz="2400" dirty="0"/>
              <a:t> </a:t>
            </a:r>
            <a:r>
              <a:rPr lang="nl-BE" sz="2400" dirty="0" err="1"/>
              <a:t>frequens</a:t>
            </a:r>
            <a:r>
              <a:rPr lang="nl-BE" sz="2400" dirty="0"/>
              <a:t> </a:t>
            </a:r>
            <a:r>
              <a:rPr lang="nl-BE" sz="2400" dirty="0" err="1"/>
              <a:t>Romae</a:t>
            </a:r>
            <a:r>
              <a:rPr lang="nl-BE" sz="2400" dirty="0"/>
              <a:t> </a:t>
            </a:r>
            <a:r>
              <a:rPr lang="nl-BE" sz="2400" dirty="0" err="1"/>
              <a:t>esset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occiditur</a:t>
            </a:r>
            <a:r>
              <a:rPr lang="nl-BE" sz="2400" dirty="0"/>
              <a:t> ad </a:t>
            </a:r>
            <a:r>
              <a:rPr lang="nl-BE" sz="2400" dirty="0" err="1"/>
              <a:t>balneas</a:t>
            </a:r>
            <a:r>
              <a:rPr lang="nl-BE" sz="2400" dirty="0"/>
              <a:t> </a:t>
            </a:r>
            <a:r>
              <a:rPr lang="nl-BE" sz="2400" dirty="0" err="1"/>
              <a:t>Pallacinas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rediens</a:t>
            </a:r>
            <a:r>
              <a:rPr lang="nl-BE" sz="2400" dirty="0"/>
              <a:t> a </a:t>
            </a:r>
            <a:r>
              <a:rPr lang="nl-BE" sz="2400" dirty="0" err="1"/>
              <a:t>cena</a:t>
            </a:r>
            <a:r>
              <a:rPr lang="nl-BE" sz="2400" dirty="0"/>
              <a:t> </a:t>
            </a:r>
            <a:r>
              <a:rPr lang="nl-BE" sz="2400" dirty="0" err="1"/>
              <a:t>Sex</a:t>
            </a:r>
            <a:r>
              <a:rPr lang="nl-BE" sz="2400" dirty="0"/>
              <a:t>. </a:t>
            </a:r>
            <a:r>
              <a:rPr lang="nl-BE" sz="2400" dirty="0" err="1"/>
              <a:t>Roscius</a:t>
            </a:r>
            <a:r>
              <a:rPr lang="nl-BE" sz="2400" dirty="0"/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239DBFCD-31DC-4F84-A4E8-FE872DEEDD36}"/>
              </a:ext>
            </a:extLst>
          </p:cNvPr>
          <p:cNvSpPr txBox="1"/>
          <p:nvPr/>
        </p:nvSpPr>
        <p:spPr>
          <a:xfrm>
            <a:off x="10469218" y="91924"/>
            <a:ext cx="1531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err="1"/>
              <a:t>Narr</a:t>
            </a:r>
            <a:r>
              <a:rPr lang="nl-BE" sz="3200" b="1" dirty="0"/>
              <a:t>. 18</a:t>
            </a:r>
          </a:p>
        </p:txBody>
      </p:sp>
    </p:spTree>
    <p:extLst>
      <p:ext uri="{BB962C8B-B14F-4D97-AF65-F5344CB8AC3E}">
        <p14:creationId xmlns:p14="http://schemas.microsoft.com/office/powerpoint/2010/main" val="17095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 err="1"/>
              <a:t>Spero</a:t>
            </a:r>
            <a:r>
              <a:rPr lang="nl-BE" sz="2400" dirty="0"/>
              <a:t> ex hoc </a:t>
            </a:r>
            <a:r>
              <a:rPr lang="nl-BE" sz="2400" dirty="0" err="1"/>
              <a:t>ipso</a:t>
            </a:r>
            <a:r>
              <a:rPr lang="nl-BE" sz="2400" dirty="0"/>
              <a:t> non </a:t>
            </a:r>
            <a:r>
              <a:rPr lang="nl-BE" sz="2400" dirty="0" err="1"/>
              <a:t>esse</a:t>
            </a:r>
            <a:r>
              <a:rPr lang="nl-BE" sz="2400" dirty="0"/>
              <a:t> </a:t>
            </a:r>
            <a:r>
              <a:rPr lang="nl-BE" sz="2400" dirty="0" err="1"/>
              <a:t>obscurum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ad quem </a:t>
            </a:r>
            <a:r>
              <a:rPr lang="nl-BE" sz="2400" dirty="0" err="1"/>
              <a:t>suspicio</a:t>
            </a:r>
            <a:r>
              <a:rPr lang="nl-BE" sz="2400" dirty="0"/>
              <a:t> </a:t>
            </a:r>
            <a:r>
              <a:rPr lang="nl-BE" sz="2400" dirty="0" err="1"/>
              <a:t>maleficii</a:t>
            </a:r>
            <a:r>
              <a:rPr lang="nl-BE" sz="2400" dirty="0"/>
              <a:t> </a:t>
            </a:r>
            <a:r>
              <a:rPr lang="nl-BE" sz="2400" dirty="0" err="1"/>
              <a:t>pertineat</a:t>
            </a:r>
            <a:r>
              <a:rPr lang="nl-BE" sz="2400" dirty="0"/>
              <a:t>;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verum</a:t>
            </a:r>
            <a:r>
              <a:rPr lang="nl-BE" sz="2400" dirty="0"/>
              <a:t> </a:t>
            </a:r>
            <a:r>
              <a:rPr lang="nl-BE" sz="2400" dirty="0" err="1"/>
              <a:t>id</a:t>
            </a:r>
            <a:r>
              <a:rPr lang="nl-BE" sz="2400" dirty="0"/>
              <a:t>, </a:t>
            </a:r>
            <a:r>
              <a:rPr lang="nl-BE" sz="2400" dirty="0" err="1"/>
              <a:t>quod</a:t>
            </a:r>
            <a:r>
              <a:rPr lang="nl-BE" sz="2400" dirty="0"/>
              <a:t> </a:t>
            </a:r>
            <a:r>
              <a:rPr lang="nl-BE" sz="2400" dirty="0" err="1"/>
              <a:t>adhuc</a:t>
            </a:r>
            <a:r>
              <a:rPr lang="nl-BE" sz="2400" dirty="0"/>
              <a:t> </a:t>
            </a:r>
            <a:r>
              <a:rPr lang="nl-BE" sz="2400" dirty="0" err="1"/>
              <a:t>est</a:t>
            </a:r>
            <a:r>
              <a:rPr lang="nl-BE" sz="2400" dirty="0"/>
              <a:t> </a:t>
            </a:r>
            <a:r>
              <a:rPr lang="nl-BE" sz="2400" dirty="0" err="1"/>
              <a:t>suspiciosum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nisi</a:t>
            </a:r>
            <a:r>
              <a:rPr lang="nl-BE" sz="2400" dirty="0"/>
              <a:t> </a:t>
            </a:r>
            <a:r>
              <a:rPr lang="nl-BE" sz="2400" dirty="0" err="1"/>
              <a:t>perspicuum</a:t>
            </a:r>
            <a:r>
              <a:rPr lang="nl-BE" sz="2400" dirty="0"/>
              <a:t> </a:t>
            </a:r>
            <a:r>
              <a:rPr lang="nl-BE" sz="2400" dirty="0" err="1"/>
              <a:t>res</a:t>
            </a:r>
            <a:r>
              <a:rPr lang="nl-BE" sz="2400" dirty="0"/>
              <a:t> </a:t>
            </a:r>
            <a:r>
              <a:rPr lang="nl-BE" sz="2400" dirty="0" err="1"/>
              <a:t>ipsa</a:t>
            </a:r>
            <a:r>
              <a:rPr lang="nl-BE" sz="2400" dirty="0"/>
              <a:t> </a:t>
            </a:r>
            <a:r>
              <a:rPr lang="nl-BE" sz="2400" dirty="0" err="1"/>
              <a:t>fecerit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hunc</a:t>
            </a:r>
            <a:r>
              <a:rPr lang="nl-BE" sz="2400" dirty="0"/>
              <a:t> </a:t>
            </a:r>
            <a:r>
              <a:rPr lang="nl-BE" sz="2400" dirty="0" err="1"/>
              <a:t>adfinem</a:t>
            </a:r>
            <a:r>
              <a:rPr lang="nl-BE" sz="2400" dirty="0"/>
              <a:t> </a:t>
            </a:r>
            <a:r>
              <a:rPr lang="nl-BE" sz="2400" dirty="0" err="1"/>
              <a:t>culpae</a:t>
            </a:r>
            <a:r>
              <a:rPr lang="nl-BE" sz="2400" dirty="0"/>
              <a:t> </a:t>
            </a:r>
            <a:r>
              <a:rPr lang="nl-BE" sz="2400" dirty="0" err="1"/>
              <a:t>iudicatote</a:t>
            </a:r>
            <a:r>
              <a:rPr lang="nl-B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175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400" dirty="0" err="1"/>
              <a:t>Sex</a:t>
            </a:r>
            <a:r>
              <a:rPr lang="nl-BE" sz="2400" dirty="0"/>
              <a:t>. </a:t>
            </a:r>
            <a:r>
              <a:rPr lang="nl-BE" sz="2400" dirty="0" err="1"/>
              <a:t>Roscius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pater </a:t>
            </a:r>
            <a:r>
              <a:rPr lang="nl-BE" sz="2400" dirty="0" err="1"/>
              <a:t>huiusce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municeps</a:t>
            </a:r>
            <a:r>
              <a:rPr lang="nl-BE" sz="2400" dirty="0"/>
              <a:t> </a:t>
            </a:r>
            <a:r>
              <a:rPr lang="nl-BE" sz="2400" dirty="0" err="1"/>
              <a:t>Amerinus</a:t>
            </a:r>
            <a:r>
              <a:rPr lang="nl-BE" sz="2400" dirty="0"/>
              <a:t> </a:t>
            </a:r>
            <a:r>
              <a:rPr lang="nl-BE" sz="2400" dirty="0" err="1"/>
              <a:t>fuit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cum </a:t>
            </a:r>
            <a:r>
              <a:rPr lang="nl-BE" sz="2400" dirty="0" err="1"/>
              <a:t>genere</a:t>
            </a:r>
            <a:r>
              <a:rPr lang="nl-BE" sz="2400" dirty="0"/>
              <a:t> et </a:t>
            </a:r>
            <a:r>
              <a:rPr lang="nl-BE" sz="2400" dirty="0" err="1"/>
              <a:t>nobilitate</a:t>
            </a:r>
            <a:r>
              <a:rPr lang="nl-BE" sz="2400" dirty="0"/>
              <a:t> et pecunia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non </a:t>
            </a:r>
            <a:r>
              <a:rPr lang="nl-BE" sz="2400" dirty="0" err="1"/>
              <a:t>modo</a:t>
            </a:r>
            <a:r>
              <a:rPr lang="nl-BE" sz="2400" dirty="0"/>
              <a:t> </a:t>
            </a:r>
            <a:r>
              <a:rPr lang="nl-BE" sz="2400" dirty="0" err="1"/>
              <a:t>sui</a:t>
            </a:r>
            <a:r>
              <a:rPr lang="nl-BE" sz="2400" dirty="0"/>
              <a:t> </a:t>
            </a:r>
            <a:r>
              <a:rPr lang="nl-BE" sz="2400" dirty="0" err="1"/>
              <a:t>municipi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verum</a:t>
            </a:r>
            <a:r>
              <a:rPr lang="nl-BE" sz="2400" dirty="0"/>
              <a:t> </a:t>
            </a:r>
            <a:r>
              <a:rPr lang="nl-BE" sz="2400" dirty="0" err="1"/>
              <a:t>etiam</a:t>
            </a:r>
            <a:r>
              <a:rPr lang="nl-BE" sz="2400" dirty="0"/>
              <a:t> </a:t>
            </a:r>
            <a:r>
              <a:rPr lang="nl-BE" sz="2400" dirty="0" err="1"/>
              <a:t>eius</a:t>
            </a:r>
            <a:r>
              <a:rPr lang="nl-BE" sz="2400" dirty="0"/>
              <a:t> </a:t>
            </a:r>
            <a:r>
              <a:rPr lang="nl-BE" sz="2400" dirty="0" err="1"/>
              <a:t>vicinitatis</a:t>
            </a:r>
            <a:r>
              <a:rPr lang="nl-BE" sz="2400" dirty="0"/>
              <a:t> </a:t>
            </a:r>
            <a:r>
              <a:rPr lang="nl-BE" sz="2400" dirty="0" err="1"/>
              <a:t>facile</a:t>
            </a:r>
            <a:r>
              <a:rPr lang="nl-BE" sz="2400" dirty="0"/>
              <a:t> primus,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tum</a:t>
            </a:r>
            <a:r>
              <a:rPr lang="nl-BE" sz="2400" dirty="0"/>
              <a:t> </a:t>
            </a:r>
            <a:r>
              <a:rPr lang="nl-BE" sz="2400" dirty="0" err="1"/>
              <a:t>gratia</a:t>
            </a:r>
            <a:r>
              <a:rPr lang="nl-BE" sz="2400" dirty="0"/>
              <a:t> </a:t>
            </a:r>
            <a:r>
              <a:rPr lang="nl-BE" sz="2400" dirty="0" err="1"/>
              <a:t>atque</a:t>
            </a:r>
            <a:r>
              <a:rPr lang="nl-BE" sz="2400" dirty="0"/>
              <a:t> </a:t>
            </a:r>
            <a:r>
              <a:rPr lang="nl-BE" sz="2400" dirty="0" err="1"/>
              <a:t>hospitiis</a:t>
            </a:r>
            <a:r>
              <a:rPr lang="nl-BE" sz="2400" dirty="0"/>
              <a:t> </a:t>
            </a:r>
            <a:r>
              <a:rPr lang="nl-BE" sz="2400" dirty="0" err="1"/>
              <a:t>florens</a:t>
            </a:r>
            <a:r>
              <a:rPr lang="nl-BE" sz="2400" dirty="0"/>
              <a:t> 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hominum</a:t>
            </a:r>
            <a:r>
              <a:rPr lang="nl-BE" sz="2400" dirty="0"/>
              <a:t> </a:t>
            </a:r>
            <a:r>
              <a:rPr lang="nl-BE" sz="2400" dirty="0" err="1"/>
              <a:t>nobillissimorum</a:t>
            </a:r>
            <a:r>
              <a:rPr lang="nl-BE" sz="2400" dirty="0"/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CEFB9D20-59C0-4529-8ECC-99FBE717AD6D}"/>
              </a:ext>
            </a:extLst>
          </p:cNvPr>
          <p:cNvSpPr txBox="1"/>
          <p:nvPr/>
        </p:nvSpPr>
        <p:spPr>
          <a:xfrm>
            <a:off x="10469218" y="91924"/>
            <a:ext cx="1531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err="1"/>
              <a:t>Narr</a:t>
            </a:r>
            <a:r>
              <a:rPr lang="nl-BE" sz="3200" b="1" dirty="0"/>
              <a:t>. 15</a:t>
            </a:r>
          </a:p>
        </p:txBody>
      </p:sp>
    </p:spTree>
    <p:extLst>
      <p:ext uri="{BB962C8B-B14F-4D97-AF65-F5344CB8AC3E}">
        <p14:creationId xmlns:p14="http://schemas.microsoft.com/office/powerpoint/2010/main" val="206237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Nam cum </a:t>
            </a:r>
            <a:r>
              <a:rPr lang="nl-BE" sz="2400" dirty="0" err="1"/>
              <a:t>Metellis</a:t>
            </a:r>
            <a:r>
              <a:rPr lang="nl-BE" sz="2400" dirty="0"/>
              <a:t>, </a:t>
            </a:r>
            <a:r>
              <a:rPr lang="nl-BE" sz="2400" dirty="0" err="1"/>
              <a:t>Serviliis</a:t>
            </a:r>
            <a:r>
              <a:rPr lang="nl-BE" sz="2400" dirty="0"/>
              <a:t>, </a:t>
            </a:r>
            <a:r>
              <a:rPr lang="nl-BE" sz="2400" dirty="0" err="1"/>
              <a:t>Scipionibus</a:t>
            </a:r>
            <a:r>
              <a:rPr lang="nl-BE" sz="2400" dirty="0"/>
              <a:t> </a:t>
            </a:r>
            <a:r>
              <a:rPr lang="nl-BE" sz="2400" dirty="0" err="1"/>
              <a:t>erat</a:t>
            </a:r>
            <a:r>
              <a:rPr lang="nl-BE" sz="2400" dirty="0"/>
              <a:t> ei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non </a:t>
            </a:r>
            <a:r>
              <a:rPr lang="nl-BE" sz="2400" dirty="0" err="1"/>
              <a:t>modo</a:t>
            </a:r>
            <a:r>
              <a:rPr lang="nl-BE" sz="2400" dirty="0"/>
              <a:t> hospitium,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verum</a:t>
            </a:r>
            <a:r>
              <a:rPr lang="nl-BE" sz="2400" dirty="0"/>
              <a:t> </a:t>
            </a:r>
            <a:r>
              <a:rPr lang="nl-BE" sz="2400" dirty="0" err="1"/>
              <a:t>etiam</a:t>
            </a:r>
            <a:r>
              <a:rPr lang="nl-BE" sz="2400" dirty="0"/>
              <a:t> </a:t>
            </a:r>
            <a:r>
              <a:rPr lang="nl-BE" sz="2400" dirty="0" err="1"/>
              <a:t>domesticus</a:t>
            </a:r>
            <a:r>
              <a:rPr lang="nl-BE" sz="2400" dirty="0"/>
              <a:t> usus et </a:t>
            </a:r>
            <a:r>
              <a:rPr lang="nl-BE" sz="2400" dirty="0" err="1"/>
              <a:t>consuetudo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quas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ut </a:t>
            </a:r>
            <a:r>
              <a:rPr lang="nl-BE" sz="2400" dirty="0" err="1"/>
              <a:t>aequum</a:t>
            </a:r>
            <a:r>
              <a:rPr lang="nl-BE" sz="2400" dirty="0"/>
              <a:t> </a:t>
            </a:r>
            <a:r>
              <a:rPr lang="nl-BE" sz="2400" dirty="0" err="1"/>
              <a:t>est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familias </a:t>
            </a:r>
            <a:r>
              <a:rPr lang="nl-BE" sz="2400" dirty="0" err="1"/>
              <a:t>honestatis</a:t>
            </a:r>
            <a:r>
              <a:rPr lang="nl-BE" sz="2400" dirty="0"/>
              <a:t> </a:t>
            </a:r>
            <a:r>
              <a:rPr lang="nl-BE" sz="2400" dirty="0" err="1"/>
              <a:t>amplitudinisque</a:t>
            </a:r>
            <a:r>
              <a:rPr lang="nl-BE" sz="2400" dirty="0"/>
              <a:t> </a:t>
            </a:r>
            <a:r>
              <a:rPr lang="nl-BE" sz="2400" dirty="0" err="1"/>
              <a:t>gratia</a:t>
            </a:r>
            <a:r>
              <a:rPr lang="nl-BE" sz="2400" dirty="0"/>
              <a:t> </a:t>
            </a:r>
            <a:r>
              <a:rPr lang="nl-BE" sz="2400" dirty="0" err="1"/>
              <a:t>nomino</a:t>
            </a:r>
            <a:r>
              <a:rPr lang="nl-B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117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 err="1"/>
              <a:t>Itaque</a:t>
            </a:r>
            <a:r>
              <a:rPr lang="nl-BE" sz="2400" dirty="0"/>
              <a:t> ex suis omnibus </a:t>
            </a:r>
            <a:r>
              <a:rPr lang="nl-BE" sz="2400" dirty="0" err="1"/>
              <a:t>commodis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hoc </a:t>
            </a:r>
            <a:r>
              <a:rPr lang="nl-BE" sz="2400" dirty="0" err="1"/>
              <a:t>solum</a:t>
            </a:r>
            <a:r>
              <a:rPr lang="nl-BE" sz="2400" dirty="0"/>
              <a:t> </a:t>
            </a:r>
            <a:r>
              <a:rPr lang="nl-BE" sz="2400" dirty="0" err="1"/>
              <a:t>filio</a:t>
            </a:r>
            <a:r>
              <a:rPr lang="nl-BE" sz="2400" dirty="0"/>
              <a:t> </a:t>
            </a:r>
            <a:r>
              <a:rPr lang="nl-BE" sz="2400" dirty="0" err="1"/>
              <a:t>reliquit</a:t>
            </a:r>
            <a:r>
              <a:rPr lang="nl-BE" sz="2400" dirty="0"/>
              <a:t>;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nam patrimonium </a:t>
            </a:r>
            <a:r>
              <a:rPr lang="nl-BE" sz="2400" dirty="0" err="1"/>
              <a:t>domestici</a:t>
            </a:r>
            <a:r>
              <a:rPr lang="nl-BE" sz="2400" dirty="0"/>
              <a:t> </a:t>
            </a:r>
            <a:r>
              <a:rPr lang="nl-BE" sz="2400" dirty="0" err="1"/>
              <a:t>praedones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vi </a:t>
            </a:r>
            <a:r>
              <a:rPr lang="nl-BE" sz="2400" dirty="0" err="1"/>
              <a:t>ereptum</a:t>
            </a:r>
            <a:r>
              <a:rPr lang="nl-BE" sz="2400" dirty="0"/>
              <a:t> </a:t>
            </a:r>
            <a:r>
              <a:rPr lang="nl-BE" sz="2400" dirty="0" err="1"/>
              <a:t>possident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fama</a:t>
            </a:r>
            <a:r>
              <a:rPr lang="nl-BE" sz="2400" dirty="0"/>
              <a:t> et vita </a:t>
            </a:r>
            <a:r>
              <a:rPr lang="nl-BE" sz="2400" dirty="0" err="1"/>
              <a:t>innocentis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ab</a:t>
            </a:r>
            <a:r>
              <a:rPr lang="nl-BE" sz="2400" dirty="0"/>
              <a:t> </a:t>
            </a:r>
            <a:r>
              <a:rPr lang="nl-BE" sz="2400" dirty="0" err="1"/>
              <a:t>hospitibus</a:t>
            </a:r>
            <a:r>
              <a:rPr lang="nl-BE" sz="2400" dirty="0"/>
              <a:t> </a:t>
            </a:r>
            <a:r>
              <a:rPr lang="nl-BE" sz="2400" dirty="0" err="1"/>
              <a:t>amicisque</a:t>
            </a:r>
            <a:r>
              <a:rPr lang="nl-BE" sz="2400" dirty="0"/>
              <a:t> </a:t>
            </a:r>
            <a:r>
              <a:rPr lang="nl-BE" sz="2400" dirty="0" err="1"/>
              <a:t>paternis</a:t>
            </a:r>
            <a:r>
              <a:rPr lang="nl-BE" sz="2400" dirty="0"/>
              <a:t> </a:t>
            </a:r>
            <a:r>
              <a:rPr lang="nl-BE" sz="2400" dirty="0" err="1"/>
              <a:t>defenditur</a:t>
            </a:r>
            <a:r>
              <a:rPr lang="nl-B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6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 err="1"/>
              <a:t>Hic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cum </a:t>
            </a:r>
            <a:r>
              <a:rPr lang="nl-BE" sz="2400" dirty="0" err="1"/>
              <a:t>omni</a:t>
            </a:r>
            <a:r>
              <a:rPr lang="nl-BE" sz="2400" dirty="0"/>
              <a:t> tempore </a:t>
            </a:r>
            <a:r>
              <a:rPr lang="nl-BE" sz="2400" dirty="0" err="1"/>
              <a:t>nobilitatis</a:t>
            </a:r>
            <a:r>
              <a:rPr lang="nl-BE" sz="2400" dirty="0"/>
              <a:t> </a:t>
            </a:r>
            <a:r>
              <a:rPr lang="nl-BE" sz="2400" dirty="0" err="1"/>
              <a:t>fautor</a:t>
            </a:r>
            <a:r>
              <a:rPr lang="nl-BE" sz="2400" dirty="0"/>
              <a:t> </a:t>
            </a:r>
            <a:r>
              <a:rPr lang="nl-BE" sz="2400" dirty="0" err="1"/>
              <a:t>fuisset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tum</a:t>
            </a:r>
            <a:r>
              <a:rPr lang="nl-BE" sz="2400" dirty="0"/>
              <a:t> hoc </a:t>
            </a:r>
            <a:r>
              <a:rPr lang="nl-BE" sz="2400" dirty="0" err="1"/>
              <a:t>tumultu</a:t>
            </a:r>
            <a:r>
              <a:rPr lang="nl-BE" sz="2400" dirty="0"/>
              <a:t> </a:t>
            </a:r>
            <a:r>
              <a:rPr lang="nl-BE" sz="2400" dirty="0" err="1"/>
              <a:t>proximo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cum omnium </a:t>
            </a:r>
            <a:r>
              <a:rPr lang="nl-BE" sz="2400" dirty="0" err="1"/>
              <a:t>nobilium</a:t>
            </a:r>
            <a:r>
              <a:rPr lang="nl-BE" sz="2400" dirty="0"/>
              <a:t> </a:t>
            </a:r>
            <a:r>
              <a:rPr lang="nl-BE" sz="2400" dirty="0" err="1"/>
              <a:t>dignitas</a:t>
            </a:r>
            <a:r>
              <a:rPr lang="nl-BE" sz="2400" dirty="0"/>
              <a:t> et </a:t>
            </a:r>
            <a:r>
              <a:rPr lang="nl-BE" sz="2400" dirty="0" err="1"/>
              <a:t>salus</a:t>
            </a:r>
            <a:r>
              <a:rPr lang="nl-BE" sz="2400" dirty="0"/>
              <a:t> in discrimen </a:t>
            </a:r>
            <a:r>
              <a:rPr lang="nl-BE" sz="2400" dirty="0" err="1"/>
              <a:t>veniret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praeter</a:t>
            </a:r>
            <a:r>
              <a:rPr lang="nl-BE" sz="2400" dirty="0"/>
              <a:t> </a:t>
            </a:r>
            <a:r>
              <a:rPr lang="nl-BE" sz="2400" dirty="0" err="1"/>
              <a:t>ceteros</a:t>
            </a:r>
            <a:r>
              <a:rPr lang="nl-BE" sz="2400" dirty="0"/>
              <a:t> in </a:t>
            </a:r>
            <a:r>
              <a:rPr lang="nl-BE" sz="2400" dirty="0" err="1"/>
              <a:t>ea</a:t>
            </a:r>
            <a:r>
              <a:rPr lang="nl-BE" sz="2400" dirty="0"/>
              <a:t> </a:t>
            </a:r>
            <a:r>
              <a:rPr lang="nl-BE" sz="2400" dirty="0" err="1"/>
              <a:t>vicinitate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eam</a:t>
            </a:r>
            <a:r>
              <a:rPr lang="nl-BE" sz="2400" dirty="0"/>
              <a:t> </a:t>
            </a:r>
            <a:r>
              <a:rPr lang="nl-BE" sz="2400" dirty="0" err="1"/>
              <a:t>partem</a:t>
            </a:r>
            <a:r>
              <a:rPr lang="nl-BE" sz="2400" dirty="0"/>
              <a:t> </a:t>
            </a:r>
            <a:r>
              <a:rPr lang="nl-BE" sz="2400" dirty="0" err="1"/>
              <a:t>causamque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opera, studio, </a:t>
            </a:r>
            <a:r>
              <a:rPr lang="nl-BE" sz="2400" dirty="0" err="1"/>
              <a:t>auctoritate</a:t>
            </a:r>
            <a:r>
              <a:rPr lang="nl-BE" sz="2400" dirty="0"/>
              <a:t> </a:t>
            </a:r>
            <a:r>
              <a:rPr lang="nl-BE" sz="2400" dirty="0" err="1"/>
              <a:t>defendit</a:t>
            </a:r>
            <a:r>
              <a:rPr lang="nl-BE" sz="2400" dirty="0"/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239DBFCD-31DC-4F84-A4E8-FE872DEEDD36}"/>
              </a:ext>
            </a:extLst>
          </p:cNvPr>
          <p:cNvSpPr txBox="1"/>
          <p:nvPr/>
        </p:nvSpPr>
        <p:spPr>
          <a:xfrm>
            <a:off x="10469218" y="91924"/>
            <a:ext cx="1531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err="1"/>
              <a:t>Narr</a:t>
            </a:r>
            <a:r>
              <a:rPr lang="nl-BE" sz="3200" b="1" dirty="0"/>
              <a:t>. 16</a:t>
            </a:r>
          </a:p>
        </p:txBody>
      </p:sp>
    </p:spTree>
    <p:extLst>
      <p:ext uri="{BB962C8B-B14F-4D97-AF65-F5344CB8AC3E}">
        <p14:creationId xmlns:p14="http://schemas.microsoft.com/office/powerpoint/2010/main" val="330889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 err="1"/>
              <a:t>Etenim</a:t>
            </a:r>
            <a:r>
              <a:rPr lang="nl-BE" sz="2400" dirty="0"/>
              <a:t> rectum </a:t>
            </a:r>
            <a:r>
              <a:rPr lang="nl-BE" sz="2400" dirty="0" err="1"/>
              <a:t>putabat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pro </a:t>
            </a:r>
            <a:r>
              <a:rPr lang="nl-BE" sz="2400" dirty="0" err="1"/>
              <a:t>eorum</a:t>
            </a:r>
            <a:r>
              <a:rPr lang="nl-BE" sz="2400" dirty="0"/>
              <a:t> </a:t>
            </a:r>
            <a:r>
              <a:rPr lang="nl-BE" sz="2400" dirty="0" err="1"/>
              <a:t>honestate</a:t>
            </a:r>
            <a:r>
              <a:rPr lang="nl-BE" sz="2400" dirty="0"/>
              <a:t> se </a:t>
            </a:r>
            <a:r>
              <a:rPr lang="nl-BE" sz="2400" dirty="0" err="1"/>
              <a:t>pugnare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propter</a:t>
            </a:r>
            <a:r>
              <a:rPr lang="nl-BE" sz="2400" dirty="0"/>
              <a:t> </a:t>
            </a:r>
            <a:r>
              <a:rPr lang="nl-BE" sz="2400" dirty="0" err="1"/>
              <a:t>quos</a:t>
            </a:r>
            <a:r>
              <a:rPr lang="nl-BE" sz="2400" dirty="0"/>
              <a:t> </a:t>
            </a:r>
            <a:r>
              <a:rPr lang="nl-BE" sz="2400" dirty="0" err="1"/>
              <a:t>ipse</a:t>
            </a:r>
            <a:r>
              <a:rPr lang="nl-BE" sz="2400" dirty="0"/>
              <a:t> </a:t>
            </a:r>
            <a:r>
              <a:rPr lang="nl-BE" sz="2400" dirty="0" err="1"/>
              <a:t>honestissimus</a:t>
            </a:r>
            <a:r>
              <a:rPr lang="nl-BE" sz="2400" dirty="0"/>
              <a:t> </a:t>
            </a:r>
            <a:r>
              <a:rPr lang="nl-BE" sz="2400" dirty="0" err="1"/>
              <a:t>inter</a:t>
            </a:r>
            <a:r>
              <a:rPr lang="nl-BE" sz="2400" dirty="0"/>
              <a:t> </a:t>
            </a:r>
            <a:r>
              <a:rPr lang="nl-BE" sz="2400" dirty="0" err="1"/>
              <a:t>suos</a:t>
            </a:r>
            <a:r>
              <a:rPr lang="nl-BE" sz="2400" dirty="0"/>
              <a:t> </a:t>
            </a:r>
            <a:r>
              <a:rPr lang="nl-BE" sz="2400" dirty="0" err="1"/>
              <a:t>numerabatur</a:t>
            </a:r>
            <a:r>
              <a:rPr lang="nl-B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088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 err="1"/>
              <a:t>Posteaquam</a:t>
            </a:r>
            <a:r>
              <a:rPr lang="nl-BE" sz="2400" dirty="0"/>
              <a:t> victoria </a:t>
            </a:r>
            <a:r>
              <a:rPr lang="nl-BE" sz="2400" dirty="0" err="1"/>
              <a:t>constituta</a:t>
            </a:r>
            <a:r>
              <a:rPr lang="nl-BE" sz="2400" dirty="0"/>
              <a:t> </a:t>
            </a:r>
            <a:r>
              <a:rPr lang="nl-BE" sz="2400" dirty="0" err="1"/>
              <a:t>est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ab</a:t>
            </a:r>
            <a:r>
              <a:rPr lang="nl-BE" sz="2400" dirty="0"/>
              <a:t> </a:t>
            </a:r>
            <a:r>
              <a:rPr lang="nl-BE" sz="2400" dirty="0" err="1"/>
              <a:t>armisque</a:t>
            </a:r>
            <a:r>
              <a:rPr lang="nl-BE" sz="2400" dirty="0"/>
              <a:t> </a:t>
            </a:r>
            <a:r>
              <a:rPr lang="nl-BE" sz="2400" dirty="0" err="1"/>
              <a:t>recessimus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cum </a:t>
            </a:r>
            <a:r>
              <a:rPr lang="nl-BE" sz="2400" dirty="0" err="1"/>
              <a:t>proscriberentur</a:t>
            </a:r>
            <a:r>
              <a:rPr lang="nl-BE" sz="2400" dirty="0"/>
              <a:t> </a:t>
            </a:r>
            <a:r>
              <a:rPr lang="nl-BE" sz="2400" dirty="0" err="1"/>
              <a:t>homines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atque</a:t>
            </a:r>
            <a:r>
              <a:rPr lang="nl-BE" sz="2400" dirty="0"/>
              <a:t> ex </a:t>
            </a:r>
            <a:r>
              <a:rPr lang="nl-BE" sz="2400" dirty="0" err="1"/>
              <a:t>omni</a:t>
            </a:r>
            <a:r>
              <a:rPr lang="nl-BE" sz="2400" dirty="0"/>
              <a:t> </a:t>
            </a:r>
            <a:r>
              <a:rPr lang="nl-BE" sz="2400" dirty="0" err="1"/>
              <a:t>regione</a:t>
            </a:r>
            <a:r>
              <a:rPr lang="nl-BE" sz="2400" dirty="0"/>
              <a:t> </a:t>
            </a:r>
            <a:r>
              <a:rPr lang="nl-BE" sz="2400" dirty="0" err="1"/>
              <a:t>caperentur</a:t>
            </a:r>
            <a:r>
              <a:rPr lang="nl-BE" sz="2400" dirty="0"/>
              <a:t> ii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qui</a:t>
            </a:r>
            <a:r>
              <a:rPr lang="nl-BE" sz="2400" dirty="0"/>
              <a:t> </a:t>
            </a:r>
            <a:r>
              <a:rPr lang="nl-BE" sz="2400" dirty="0" err="1"/>
              <a:t>adversarii</a:t>
            </a:r>
            <a:r>
              <a:rPr lang="nl-BE" sz="2400" dirty="0"/>
              <a:t> </a:t>
            </a:r>
            <a:r>
              <a:rPr lang="nl-BE" sz="2400" dirty="0" err="1"/>
              <a:t>fuisse</a:t>
            </a:r>
            <a:r>
              <a:rPr lang="nl-BE" sz="2400" dirty="0"/>
              <a:t> </a:t>
            </a:r>
            <a:r>
              <a:rPr lang="nl-BE" sz="2400" dirty="0" err="1"/>
              <a:t>putabantur</a:t>
            </a:r>
            <a:r>
              <a:rPr lang="nl-BE" sz="24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32727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400" dirty="0" err="1"/>
              <a:t>Posteaquam</a:t>
            </a:r>
            <a:r>
              <a:rPr lang="nl-BE" sz="2400" dirty="0"/>
              <a:t> victoria </a:t>
            </a:r>
            <a:r>
              <a:rPr lang="nl-BE" sz="2400" dirty="0" err="1"/>
              <a:t>constituta</a:t>
            </a:r>
            <a:r>
              <a:rPr lang="nl-BE" sz="2400" dirty="0"/>
              <a:t> </a:t>
            </a:r>
            <a:r>
              <a:rPr lang="nl-BE" sz="2400" dirty="0" err="1"/>
              <a:t>est</a:t>
            </a: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ab</a:t>
            </a:r>
            <a:r>
              <a:rPr lang="nl-BE" sz="2400" dirty="0"/>
              <a:t> </a:t>
            </a:r>
            <a:r>
              <a:rPr lang="nl-BE" sz="2400" dirty="0" err="1"/>
              <a:t>armisque</a:t>
            </a:r>
            <a:r>
              <a:rPr lang="nl-BE" sz="2400" dirty="0"/>
              <a:t> </a:t>
            </a:r>
            <a:r>
              <a:rPr lang="nl-BE" sz="2400" dirty="0" err="1"/>
              <a:t>recessimus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r>
              <a:rPr lang="nl-BE" sz="2400" dirty="0"/>
              <a:t>cum </a:t>
            </a:r>
            <a:r>
              <a:rPr lang="nl-BE" sz="2400" dirty="0" err="1"/>
              <a:t>proscriberentur</a:t>
            </a:r>
            <a:r>
              <a:rPr lang="nl-BE" sz="2400" dirty="0"/>
              <a:t> </a:t>
            </a:r>
            <a:r>
              <a:rPr lang="nl-BE" sz="2400" dirty="0" err="1"/>
              <a:t>homines</a:t>
            </a: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atque</a:t>
            </a:r>
            <a:r>
              <a:rPr lang="nl-BE" sz="2400" dirty="0"/>
              <a:t> ex </a:t>
            </a:r>
            <a:r>
              <a:rPr lang="nl-BE" sz="2400" dirty="0" err="1"/>
              <a:t>omni</a:t>
            </a:r>
            <a:r>
              <a:rPr lang="nl-BE" sz="2400" dirty="0"/>
              <a:t> </a:t>
            </a:r>
            <a:r>
              <a:rPr lang="nl-BE" sz="2400" dirty="0" err="1"/>
              <a:t>regione</a:t>
            </a:r>
            <a:r>
              <a:rPr lang="nl-BE" sz="2400" dirty="0"/>
              <a:t> </a:t>
            </a:r>
            <a:r>
              <a:rPr lang="nl-BE" sz="2400" dirty="0" err="1"/>
              <a:t>caperentur</a:t>
            </a:r>
            <a:r>
              <a:rPr lang="nl-BE" sz="2400" dirty="0"/>
              <a:t> ii</a:t>
            </a:r>
          </a:p>
          <a:p>
            <a:pPr marL="0" indent="0">
              <a:buNone/>
            </a:pPr>
            <a:r>
              <a:rPr lang="nl-BE" sz="2400" dirty="0" err="1"/>
              <a:t>qui</a:t>
            </a:r>
            <a:r>
              <a:rPr lang="nl-BE" sz="2400" dirty="0"/>
              <a:t> </a:t>
            </a:r>
            <a:r>
              <a:rPr lang="nl-BE" sz="2400" dirty="0" err="1"/>
              <a:t>adversarii</a:t>
            </a:r>
            <a:r>
              <a:rPr lang="nl-BE" sz="2400" dirty="0"/>
              <a:t> </a:t>
            </a:r>
            <a:r>
              <a:rPr lang="nl-BE" sz="2400" dirty="0" err="1"/>
              <a:t>fuisse</a:t>
            </a:r>
            <a:r>
              <a:rPr lang="nl-BE" sz="2400" dirty="0"/>
              <a:t> </a:t>
            </a:r>
            <a:r>
              <a:rPr lang="nl-BE" sz="2400" dirty="0" err="1"/>
              <a:t>putabantur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erat</a:t>
            </a:r>
            <a:r>
              <a:rPr lang="nl-BE" sz="2400" dirty="0"/>
              <a:t> </a:t>
            </a:r>
            <a:r>
              <a:rPr lang="nl-BE" sz="2400" dirty="0" err="1"/>
              <a:t>ille</a:t>
            </a:r>
            <a:r>
              <a:rPr lang="nl-BE" sz="2400" dirty="0"/>
              <a:t> </a:t>
            </a:r>
            <a:r>
              <a:rPr lang="nl-BE" sz="2400" dirty="0" err="1"/>
              <a:t>Romae</a:t>
            </a:r>
            <a:r>
              <a:rPr lang="nl-BE" sz="2400" dirty="0"/>
              <a:t> </a:t>
            </a:r>
            <a:r>
              <a:rPr lang="nl-BE" sz="2400" dirty="0" err="1"/>
              <a:t>frequens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atque</a:t>
            </a:r>
            <a:r>
              <a:rPr lang="nl-BE" sz="2400" dirty="0"/>
              <a:t> in </a:t>
            </a:r>
            <a:r>
              <a:rPr lang="nl-BE" sz="2400" dirty="0" err="1"/>
              <a:t>foro</a:t>
            </a:r>
            <a:r>
              <a:rPr lang="nl-BE" sz="2400" dirty="0"/>
              <a:t> et in ore omnium </a:t>
            </a:r>
            <a:r>
              <a:rPr lang="nl-BE" sz="2400" dirty="0" err="1"/>
              <a:t>cotidie</a:t>
            </a:r>
            <a:r>
              <a:rPr lang="nl-BE" sz="2400" dirty="0"/>
              <a:t> </a:t>
            </a:r>
            <a:r>
              <a:rPr lang="nl-BE" sz="2400" dirty="0" err="1"/>
              <a:t>versabatur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magis</a:t>
            </a:r>
            <a:r>
              <a:rPr lang="nl-BE" sz="2400" dirty="0"/>
              <a:t> ut </a:t>
            </a:r>
            <a:r>
              <a:rPr lang="nl-BE" sz="2400" dirty="0" err="1"/>
              <a:t>exsultare</a:t>
            </a:r>
            <a:r>
              <a:rPr lang="nl-BE" sz="2400" dirty="0"/>
              <a:t> victoria </a:t>
            </a:r>
            <a:r>
              <a:rPr lang="nl-BE" sz="2400" dirty="0" err="1"/>
              <a:t>nobilitatis</a:t>
            </a:r>
            <a:r>
              <a:rPr lang="nl-BE" sz="2400" dirty="0"/>
              <a:t> </a:t>
            </a:r>
            <a:r>
              <a:rPr lang="nl-BE" sz="2400" dirty="0" err="1"/>
              <a:t>videretur</a:t>
            </a: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quam</a:t>
            </a:r>
            <a:r>
              <a:rPr lang="nl-BE" sz="2400" dirty="0"/>
              <a:t> </a:t>
            </a:r>
            <a:r>
              <a:rPr lang="nl-BE" sz="2400" dirty="0" err="1"/>
              <a:t>timere</a:t>
            </a:r>
            <a:r>
              <a:rPr lang="nl-BE" sz="2400" dirty="0"/>
              <a:t>, 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ne </a:t>
            </a:r>
            <a:r>
              <a:rPr lang="nl-BE" sz="2400" dirty="0" err="1"/>
              <a:t>quid</a:t>
            </a:r>
            <a:r>
              <a:rPr lang="nl-BE" sz="2400" dirty="0"/>
              <a:t> ex </a:t>
            </a:r>
            <a:r>
              <a:rPr lang="nl-BE" sz="2400" dirty="0" err="1"/>
              <a:t>ea</a:t>
            </a:r>
            <a:r>
              <a:rPr lang="nl-BE" sz="2400" dirty="0"/>
              <a:t> </a:t>
            </a:r>
            <a:r>
              <a:rPr lang="nl-BE" sz="2400" dirty="0" err="1"/>
              <a:t>calamitatis</a:t>
            </a:r>
            <a:r>
              <a:rPr lang="nl-BE" sz="2400" dirty="0"/>
              <a:t> </a:t>
            </a:r>
            <a:r>
              <a:rPr lang="nl-BE" sz="2400" dirty="0" err="1"/>
              <a:t>sibi</a:t>
            </a:r>
            <a:r>
              <a:rPr lang="nl-BE" sz="2400" dirty="0"/>
              <a:t> </a:t>
            </a:r>
            <a:r>
              <a:rPr lang="nl-BE" sz="2400" dirty="0" err="1"/>
              <a:t>accideret</a:t>
            </a:r>
            <a:r>
              <a:rPr lang="nl-B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61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9F1F1F9-B689-405F-BAD8-167FAE7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2"/>
            <a:ext cx="10515600" cy="647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 err="1"/>
              <a:t>Erant</a:t>
            </a:r>
            <a:r>
              <a:rPr lang="nl-BE" sz="2400" dirty="0"/>
              <a:t> ei </a:t>
            </a:r>
            <a:r>
              <a:rPr lang="nl-BE" sz="2400" dirty="0" err="1"/>
              <a:t>veteres</a:t>
            </a:r>
            <a:r>
              <a:rPr lang="nl-BE" sz="2400" dirty="0"/>
              <a:t> </a:t>
            </a:r>
            <a:r>
              <a:rPr lang="nl-BE" sz="2400" dirty="0" err="1"/>
              <a:t>inimicitiae</a:t>
            </a:r>
            <a:r>
              <a:rPr lang="nl-BE" sz="2400" dirty="0"/>
              <a:t> cum </a:t>
            </a:r>
            <a:r>
              <a:rPr lang="nl-BE" sz="2400" dirty="0" err="1"/>
              <a:t>duobus</a:t>
            </a:r>
            <a:r>
              <a:rPr lang="nl-BE" sz="2400" dirty="0"/>
              <a:t> </a:t>
            </a:r>
            <a:r>
              <a:rPr lang="nl-BE" sz="2400" dirty="0" err="1"/>
              <a:t>Rosciis</a:t>
            </a:r>
            <a:r>
              <a:rPr lang="nl-BE" sz="2400" dirty="0"/>
              <a:t> </a:t>
            </a:r>
            <a:r>
              <a:rPr lang="nl-BE" sz="2400" dirty="0" err="1"/>
              <a:t>Amerinis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quorum </a:t>
            </a:r>
            <a:r>
              <a:rPr lang="nl-BE" sz="2400" dirty="0" err="1"/>
              <a:t>alterum</a:t>
            </a:r>
            <a:r>
              <a:rPr lang="nl-BE" sz="2400" dirty="0"/>
              <a:t> </a:t>
            </a:r>
            <a:r>
              <a:rPr lang="nl-BE" sz="2400" dirty="0" err="1"/>
              <a:t>sedere</a:t>
            </a:r>
            <a:r>
              <a:rPr lang="nl-BE" sz="2400" dirty="0"/>
              <a:t> in </a:t>
            </a:r>
            <a:r>
              <a:rPr lang="nl-BE" sz="2400" dirty="0" err="1"/>
              <a:t>accusatorum</a:t>
            </a:r>
            <a:r>
              <a:rPr lang="nl-BE" sz="2400" dirty="0"/>
              <a:t> </a:t>
            </a:r>
            <a:r>
              <a:rPr lang="nl-BE" sz="2400" dirty="0" err="1"/>
              <a:t>subselliis</a:t>
            </a:r>
            <a:r>
              <a:rPr lang="nl-BE" sz="2400" dirty="0"/>
              <a:t> video,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alterum</a:t>
            </a:r>
            <a:r>
              <a:rPr lang="nl-BE" sz="2400" dirty="0"/>
              <a:t> </a:t>
            </a:r>
            <a:r>
              <a:rPr lang="nl-BE" sz="2400" dirty="0" err="1"/>
              <a:t>tria</a:t>
            </a:r>
            <a:r>
              <a:rPr lang="nl-BE" sz="2400" dirty="0"/>
              <a:t> </a:t>
            </a:r>
            <a:r>
              <a:rPr lang="nl-BE" sz="2400" dirty="0" err="1"/>
              <a:t>huiusce</a:t>
            </a:r>
            <a:r>
              <a:rPr lang="nl-BE" sz="2400" dirty="0"/>
              <a:t> </a:t>
            </a:r>
            <a:r>
              <a:rPr lang="nl-BE" sz="2400" dirty="0" err="1"/>
              <a:t>praedia</a:t>
            </a:r>
            <a:r>
              <a:rPr lang="nl-BE" sz="2400" dirty="0"/>
              <a:t> </a:t>
            </a:r>
            <a:r>
              <a:rPr lang="nl-BE" sz="2400" dirty="0" err="1"/>
              <a:t>possidere</a:t>
            </a:r>
            <a:r>
              <a:rPr lang="nl-BE" sz="2400" dirty="0"/>
              <a:t> audio;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quas</a:t>
            </a:r>
            <a:r>
              <a:rPr lang="nl-BE" sz="2400" dirty="0"/>
              <a:t> </a:t>
            </a:r>
            <a:r>
              <a:rPr lang="nl-BE" sz="2400" dirty="0" err="1"/>
              <a:t>inimicitias</a:t>
            </a:r>
            <a:r>
              <a:rPr lang="nl-BE" sz="2400" dirty="0"/>
              <a:t> si tam </a:t>
            </a:r>
            <a:r>
              <a:rPr lang="nl-BE" sz="2400" dirty="0" err="1"/>
              <a:t>cavere</a:t>
            </a:r>
            <a:r>
              <a:rPr lang="nl-BE" sz="2400" dirty="0"/>
              <a:t> </a:t>
            </a:r>
            <a:r>
              <a:rPr lang="nl-BE" sz="2400" dirty="0" err="1"/>
              <a:t>potuisset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quam</a:t>
            </a:r>
            <a:r>
              <a:rPr lang="nl-BE" sz="2400" dirty="0"/>
              <a:t> </a:t>
            </a:r>
            <a:r>
              <a:rPr lang="nl-BE" sz="2400" dirty="0" err="1"/>
              <a:t>metuere</a:t>
            </a:r>
            <a:r>
              <a:rPr lang="nl-BE" sz="2400" dirty="0"/>
              <a:t> </a:t>
            </a:r>
            <a:r>
              <a:rPr lang="nl-BE" sz="2400" dirty="0" err="1"/>
              <a:t>solebat</a:t>
            </a:r>
            <a:r>
              <a:rPr lang="nl-BE" sz="2400" dirty="0"/>
              <a:t>,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 err="1"/>
              <a:t>viveret</a:t>
            </a:r>
            <a:r>
              <a:rPr lang="nl-BE" sz="2400" dirty="0"/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239DBFCD-31DC-4F84-A4E8-FE872DEEDD36}"/>
              </a:ext>
            </a:extLst>
          </p:cNvPr>
          <p:cNvSpPr txBox="1"/>
          <p:nvPr/>
        </p:nvSpPr>
        <p:spPr>
          <a:xfrm>
            <a:off x="10469218" y="91924"/>
            <a:ext cx="1531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err="1"/>
              <a:t>Narr</a:t>
            </a:r>
            <a:r>
              <a:rPr lang="nl-BE" sz="3200" b="1" dirty="0"/>
              <a:t>. 17</a:t>
            </a:r>
          </a:p>
        </p:txBody>
      </p:sp>
    </p:spTree>
    <p:extLst>
      <p:ext uri="{BB962C8B-B14F-4D97-AF65-F5344CB8AC3E}">
        <p14:creationId xmlns:p14="http://schemas.microsoft.com/office/powerpoint/2010/main" val="426364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456</Words>
  <Application>Microsoft Office PowerPoint</Application>
  <PresentationFormat>Custom</PresentationFormat>
  <Paragraphs>145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Kantoorthema</vt:lpstr>
      <vt:lpstr>Cicero Pro Roscio Amerino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Cicero, Pro Roscio Amerino</dc:title>
  <dc:creator>Lene ten Haaf</dc:creator>
  <cp:lastModifiedBy>Bruin, Elianne</cp:lastModifiedBy>
  <cp:revision>7</cp:revision>
  <dcterms:created xsi:type="dcterms:W3CDTF">2018-01-16T13:22:43Z</dcterms:created>
  <dcterms:modified xsi:type="dcterms:W3CDTF">2018-08-03T10:13:53Z</dcterms:modified>
</cp:coreProperties>
</file>